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5" r:id="rId6"/>
    <p:sldId id="262" r:id="rId7"/>
    <p:sldId id="261" r:id="rId8"/>
    <p:sldId id="260" r:id="rId9"/>
    <p:sldId id="277" r:id="rId10"/>
    <p:sldId id="259" r:id="rId11"/>
    <p:sldId id="272" r:id="rId12"/>
    <p:sldId id="258" r:id="rId13"/>
    <p:sldId id="273" r:id="rId14"/>
    <p:sldId id="271" r:id="rId15"/>
    <p:sldId id="276" r:id="rId16"/>
    <p:sldId id="275" r:id="rId17"/>
    <p:sldId id="270" r:id="rId18"/>
    <p:sldId id="274" r:id="rId19"/>
    <p:sldId id="269" r:id="rId20"/>
    <p:sldId id="268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48" d="100"/>
          <a:sy n="48" d="100"/>
        </p:scale>
        <p:origin x="7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967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582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11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76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58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295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47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2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09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051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149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F8F21-F26A-4BAF-B2D0-8A766750EDCF}" type="datetimeFigureOut">
              <a:rPr lang="pl-PL" smtClean="0"/>
              <a:t>12.04.2025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BB58-60E5-4AF3-9FB3-A8706778D4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984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Społeczny Komitet Obchodów 280. Rocznicy Urodzin </a:t>
            </a:r>
            <a:br>
              <a:rPr lang="pl-PL" b="1" dirty="0" smtClean="0"/>
            </a:br>
            <a:r>
              <a:rPr lang="pl-PL" b="1" dirty="0" smtClean="0"/>
              <a:t>Tadeusza Kościuszki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1746 – 2026</a:t>
            </a:r>
          </a:p>
          <a:p>
            <a:endParaRPr lang="pl-PL" dirty="0"/>
          </a:p>
          <a:p>
            <a:r>
              <a:rPr lang="pl-PL" sz="3600" dirty="0" smtClean="0"/>
              <a:t>Inauguracja 27 marca 2025 r.,  Warszawa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78056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Maciejowice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Leszek Marek Krześniak </a:t>
            </a:r>
            <a:r>
              <a:rPr lang="pl-PL" dirty="0" smtClean="0"/>
              <a:t>– Prezes Towarzystwa Miłośników </a:t>
            </a:r>
            <a:r>
              <a:rPr lang="pl-PL" dirty="0" smtClean="0"/>
              <a:t>Maciejowic i Polskiej Fundacji Kościuszkowskiej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750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Małogoszcz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Mirosław Skrobot </a:t>
            </a:r>
            <a:r>
              <a:rPr lang="pl-PL" dirty="0" smtClean="0"/>
              <a:t>– aktywny działacz kościuszkowski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327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Połaniec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200" b="1" dirty="0" smtClean="0"/>
              <a:t>Radosław Matusiewicz </a:t>
            </a:r>
            <a:r>
              <a:rPr lang="pl-PL" dirty="0" smtClean="0"/>
              <a:t>– prezes Towarzystwa Kościuszkowskiego w Połańcu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1395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Pułtusk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Prof. dr hab. Radosław Lolo </a:t>
            </a:r>
            <a:r>
              <a:rPr lang="pl-PL" dirty="0" smtClean="0"/>
              <a:t>– prorektor </a:t>
            </a:r>
            <a:r>
              <a:rPr lang="pl-PL" b="1" dirty="0"/>
              <a:t>Akademia Finansów i Biznesu </a:t>
            </a:r>
            <a:r>
              <a:rPr lang="pl-PL" b="1" dirty="0" smtClean="0"/>
              <a:t>Vistula w Pułtusku</a:t>
            </a:r>
            <a:endParaRPr lang="pl-PL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7511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Szczekociny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Andrzej Orliński </a:t>
            </a:r>
            <a:r>
              <a:rPr lang="pl-PL" dirty="0" smtClean="0"/>
              <a:t>– działacz towarzystwa im. T. Kościuszki w </a:t>
            </a:r>
            <a:r>
              <a:rPr lang="pl-PL" dirty="0" err="1" smtClean="0"/>
              <a:t>Szczekocinac</a:t>
            </a:r>
            <a:endParaRPr lang="pl-PL" dirty="0" smtClean="0"/>
          </a:p>
          <a:p>
            <a:r>
              <a:rPr lang="pl-PL" sz="3600" b="1" dirty="0" smtClean="0"/>
              <a:t>Grzegorz Dudała </a:t>
            </a:r>
            <a:r>
              <a:rPr lang="pl-PL" dirty="0" smtClean="0"/>
              <a:t>– artysta plastyk, autor wielu prac o T. Kościuszce i tradycji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4339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Siedlce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Sławomir </a:t>
            </a:r>
            <a:r>
              <a:rPr lang="pl-PL" sz="3600" b="1" dirty="0" err="1" smtClean="0"/>
              <a:t>Kordaczuk</a:t>
            </a:r>
            <a:r>
              <a:rPr lang="pl-PL" sz="3600" b="1" dirty="0" smtClean="0"/>
              <a:t> </a:t>
            </a:r>
            <a:r>
              <a:rPr lang="pl-PL" dirty="0" smtClean="0"/>
              <a:t>– </a:t>
            </a:r>
            <a:r>
              <a:rPr lang="pl-PL" sz="3200" dirty="0" smtClean="0"/>
              <a:t>dyrektor Muzeum Regionalnego w Siedlcach</a:t>
            </a:r>
          </a:p>
          <a:p>
            <a:r>
              <a:rPr lang="pl-PL" sz="3200" b="1" dirty="0" smtClean="0"/>
              <a:t>Marcin </a:t>
            </a:r>
            <a:r>
              <a:rPr lang="pl-PL" sz="3200" b="1" dirty="0" err="1" smtClean="0"/>
              <a:t>Krasuski</a:t>
            </a:r>
            <a:r>
              <a:rPr lang="pl-PL" sz="3200" b="1" dirty="0" smtClean="0"/>
              <a:t> </a:t>
            </a:r>
            <a:r>
              <a:rPr lang="pl-PL" sz="3200" dirty="0" smtClean="0"/>
              <a:t>– koordynator działań związanych z rocznicą urodzin </a:t>
            </a:r>
            <a:r>
              <a:rPr lang="pl-PL" sz="3200" dirty="0" err="1" smtClean="0"/>
              <a:t>T.Kościuszki</a:t>
            </a:r>
            <a:r>
              <a:rPr lang="pl-PL" sz="3200" dirty="0" smtClean="0"/>
              <a:t> w Siedlcach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585806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Szwajcaria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Teresa Ackermann </a:t>
            </a:r>
            <a:r>
              <a:rPr lang="pl-PL" dirty="0" smtClean="0"/>
              <a:t>– Kustosz Muzeum T. Kościuszki w Solurze</a:t>
            </a:r>
          </a:p>
          <a:p>
            <a:r>
              <a:rPr lang="pl-PL" sz="3600" b="1" dirty="0" smtClean="0"/>
              <a:t>Jean Konopka </a:t>
            </a:r>
            <a:r>
              <a:rPr lang="pl-PL" dirty="0" smtClean="0"/>
              <a:t>– działacz społeczny admirator Paderewskiego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dirty="0" smtClean="0"/>
              <a:t> i Kościuszki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1001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Warszawa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3600" b="1" dirty="0" smtClean="0"/>
              <a:t>Prof. dr hab. Wawrzyniec Konarski </a:t>
            </a:r>
            <a:r>
              <a:rPr lang="pl-PL" dirty="0" smtClean="0"/>
              <a:t>– rektor </a:t>
            </a:r>
            <a:r>
              <a:rPr lang="pl-PL" b="1" dirty="0" smtClean="0"/>
              <a:t>Akademii </a:t>
            </a:r>
            <a:r>
              <a:rPr lang="pl-PL" b="1" dirty="0"/>
              <a:t>Finansów i Biznesu </a:t>
            </a:r>
            <a:r>
              <a:rPr lang="pl-PL" b="1" dirty="0" smtClean="0"/>
              <a:t>Vistula, Warszawa</a:t>
            </a:r>
          </a:p>
          <a:p>
            <a:r>
              <a:rPr lang="pl-PL" sz="3600" b="1" dirty="0" smtClean="0"/>
              <a:t>Prof. dr hab. Izabella Rusinowa - historyk</a:t>
            </a:r>
          </a:p>
          <a:p>
            <a:r>
              <a:rPr lang="pl-PL" sz="3600" b="1" dirty="0" smtClean="0"/>
              <a:t>Dr Adam Bochenek – inspirator Wirtualnego Muzeum Kościuszki</a:t>
            </a:r>
          </a:p>
          <a:p>
            <a:r>
              <a:rPr lang="pl-PL" sz="3600" b="1" dirty="0" smtClean="0"/>
              <a:t>Dr Krzysztof Jabłonka </a:t>
            </a:r>
            <a:r>
              <a:rPr lang="pl-PL" sz="3600" b="1" dirty="0" smtClean="0"/>
              <a:t>– historyk, Radio Wnet</a:t>
            </a:r>
            <a:endParaRPr lang="pl-PL" sz="3600" b="1" dirty="0" smtClean="0"/>
          </a:p>
          <a:p>
            <a:r>
              <a:rPr lang="pl-PL" sz="3600" b="1" dirty="0" smtClean="0"/>
              <a:t>Andrzej </a:t>
            </a:r>
            <a:r>
              <a:rPr lang="pl-PL" sz="3600" b="1" dirty="0" err="1" smtClean="0"/>
              <a:t>Obalski</a:t>
            </a:r>
            <a:r>
              <a:rPr lang="pl-PL" sz="3600" b="1" dirty="0" smtClean="0"/>
              <a:t> zasłużony organizator obchodów kościuszkowskich</a:t>
            </a:r>
            <a:endParaRPr lang="pl-PL" sz="3600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287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Warszawa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Dr Andrzej Czesław Żak </a:t>
            </a:r>
          </a:p>
          <a:p>
            <a:r>
              <a:rPr lang="pl-PL" sz="3600" b="1" dirty="0" smtClean="0"/>
              <a:t>Jolanta </a:t>
            </a:r>
            <a:r>
              <a:rPr lang="pl-PL" sz="3600" b="1" dirty="0" smtClean="0"/>
              <a:t>Furgał – redaktor audycji telewizyjnych, sagi rodów</a:t>
            </a:r>
          </a:p>
          <a:p>
            <a:r>
              <a:rPr lang="pl-PL" sz="3600" b="1" dirty="0" smtClean="0"/>
              <a:t>Alina Małachowska </a:t>
            </a:r>
            <a:r>
              <a:rPr lang="pl-PL" sz="3200" dirty="0" smtClean="0"/>
              <a:t>kompozytorka, wokalistka</a:t>
            </a:r>
          </a:p>
          <a:p>
            <a:r>
              <a:rPr lang="pl-PL" sz="3600" b="1" dirty="0" smtClean="0"/>
              <a:t>Piotr Szałkowski </a:t>
            </a:r>
            <a:r>
              <a:rPr lang="pl-PL" dirty="0" smtClean="0"/>
              <a:t>– </a:t>
            </a:r>
            <a:r>
              <a:rPr lang="pl-PL" sz="3200" dirty="0" smtClean="0"/>
              <a:t>artysta plastyk</a:t>
            </a:r>
          </a:p>
          <a:p>
            <a:r>
              <a:rPr lang="pl-PL" sz="3600" b="1" dirty="0" smtClean="0"/>
              <a:t>Grażyna Kostawska </a:t>
            </a:r>
            <a:r>
              <a:rPr lang="pl-PL" dirty="0" smtClean="0"/>
              <a:t>– </a:t>
            </a:r>
            <a:r>
              <a:rPr lang="pl-PL" sz="3200" dirty="0" smtClean="0"/>
              <a:t>artysta plastyk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1508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Warszawa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Józef Bryll – </a:t>
            </a:r>
            <a:r>
              <a:rPr lang="pl-PL" sz="3600" dirty="0" smtClean="0"/>
              <a:t>Prezes Stowarzyszenia Współpracy </a:t>
            </a:r>
          </a:p>
          <a:p>
            <a:pPr marL="0" indent="0">
              <a:buNone/>
            </a:pPr>
            <a:r>
              <a:rPr lang="pl-PL" sz="3600" dirty="0" smtClean="0"/>
              <a:t>„ Polska – Wschód”</a:t>
            </a:r>
            <a:endParaRPr lang="pl-PL" sz="3600" b="1" dirty="0" smtClean="0"/>
          </a:p>
          <a:p>
            <a:r>
              <a:rPr lang="pl-PL" sz="3600" b="1" dirty="0" smtClean="0"/>
              <a:t>Halina </a:t>
            </a:r>
            <a:r>
              <a:rPr lang="pl-PL" sz="3600" b="1" dirty="0" smtClean="0"/>
              <a:t>Sugier </a:t>
            </a:r>
            <a:r>
              <a:rPr lang="pl-PL" dirty="0" smtClean="0"/>
              <a:t>– </a:t>
            </a:r>
            <a:r>
              <a:rPr lang="pl-PL" sz="3200" dirty="0" smtClean="0"/>
              <a:t>przewodnik turystyczny , </a:t>
            </a:r>
            <a:r>
              <a:rPr lang="pl-PL" sz="3200" dirty="0" err="1" smtClean="0"/>
              <a:t>orgnaizatorak</a:t>
            </a:r>
            <a:r>
              <a:rPr lang="pl-PL" sz="3200" dirty="0" smtClean="0"/>
              <a:t> wielu podróży </a:t>
            </a:r>
            <a:r>
              <a:rPr lang="pl-PL" sz="3200" dirty="0" err="1" smtClean="0"/>
              <a:t>hstorycznych</a:t>
            </a:r>
            <a:endParaRPr lang="pl-PL" sz="3200" dirty="0" smtClean="0"/>
          </a:p>
          <a:p>
            <a:r>
              <a:rPr lang="pl-PL" sz="3600" b="1" dirty="0" smtClean="0"/>
              <a:t>Feliks Klepaczka </a:t>
            </a:r>
            <a:r>
              <a:rPr lang="pl-PL" sz="3200" dirty="0" smtClean="0"/>
              <a:t>– Prezes Kombatantów  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590093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Australia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Andrzej Kozek – Prezes Kościuszko </a:t>
            </a:r>
            <a:r>
              <a:rPr lang="pl-PL" sz="3200" b="1" dirty="0" err="1" smtClean="0"/>
              <a:t>Heritage</a:t>
            </a:r>
            <a:r>
              <a:rPr lang="pl-PL" sz="3200" b="1" dirty="0" smtClean="0"/>
              <a:t> Inc., Sydney </a:t>
            </a: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3274158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Warszawa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Krzysztof Bąkała </a:t>
            </a:r>
            <a:r>
              <a:rPr lang="pl-PL" b="1" dirty="0" smtClean="0"/>
              <a:t>– Muzeum Niepodległości</a:t>
            </a:r>
          </a:p>
          <a:p>
            <a:r>
              <a:rPr lang="pl-PL" sz="3600" b="1" dirty="0" smtClean="0"/>
              <a:t>Teresa Kołakowska </a:t>
            </a:r>
            <a:r>
              <a:rPr lang="pl-PL" b="1" dirty="0" smtClean="0"/>
              <a:t>– kierownik Akademii Seniora</a:t>
            </a:r>
          </a:p>
          <a:p>
            <a:r>
              <a:rPr lang="pl-PL" sz="3600" b="1" dirty="0" smtClean="0"/>
              <a:t>Jerzy Janczak  </a:t>
            </a:r>
            <a:r>
              <a:rPr lang="pl-PL" b="1" dirty="0" smtClean="0"/>
              <a:t>- organizator imprez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416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Białoruś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Leonid </a:t>
            </a:r>
            <a:r>
              <a:rPr lang="pl-PL" sz="3600" b="1" dirty="0" err="1" smtClean="0"/>
              <a:t>Nestarczuk</a:t>
            </a:r>
            <a:r>
              <a:rPr lang="pl-PL" sz="3600" b="1" dirty="0" smtClean="0"/>
              <a:t> </a:t>
            </a:r>
            <a:r>
              <a:rPr lang="pl-PL" dirty="0" smtClean="0"/>
              <a:t>– Prezes Brzeskiego </a:t>
            </a:r>
            <a:r>
              <a:rPr lang="pl-PL" dirty="0" err="1" smtClean="0"/>
              <a:t>Międzyrejonowego</a:t>
            </a:r>
            <a:r>
              <a:rPr lang="pl-PL" dirty="0" smtClean="0"/>
              <a:t> Społecznego Stowarzyszenia im. T. Kościuszki </a:t>
            </a:r>
          </a:p>
          <a:p>
            <a:r>
              <a:rPr lang="pl-PL" sz="3600" b="1" dirty="0" smtClean="0"/>
              <a:t>Mikołaj </a:t>
            </a:r>
            <a:r>
              <a:rPr lang="pl-PL" sz="3600" b="1" dirty="0" err="1" smtClean="0"/>
              <a:t>Kupawa</a:t>
            </a:r>
            <a:r>
              <a:rPr lang="pl-PL" sz="3600" b="1" dirty="0" smtClean="0"/>
              <a:t> </a:t>
            </a:r>
            <a:r>
              <a:rPr lang="pl-PL" dirty="0" smtClean="0"/>
              <a:t>– Mińsk</a:t>
            </a:r>
          </a:p>
          <a:p>
            <a:r>
              <a:rPr lang="pl-PL" sz="3600" b="1" dirty="0" smtClean="0"/>
              <a:t>Irina </a:t>
            </a:r>
            <a:r>
              <a:rPr lang="pl-PL" sz="3600" b="1" dirty="0" err="1" smtClean="0"/>
              <a:t>Semeniuk</a:t>
            </a:r>
            <a:r>
              <a:rPr lang="pl-PL" sz="3600" b="1" dirty="0" smtClean="0"/>
              <a:t> </a:t>
            </a:r>
            <a:r>
              <a:rPr lang="pl-PL" dirty="0" smtClean="0"/>
              <a:t>– </a:t>
            </a:r>
            <a:r>
              <a:rPr lang="pl-PL" dirty="0" err="1" smtClean="0"/>
              <a:t>Mereczowszczyzna</a:t>
            </a:r>
            <a:endParaRPr lang="pl-PL" dirty="0" smtClean="0"/>
          </a:p>
          <a:p>
            <a:r>
              <a:rPr lang="pl-PL" sz="3600" b="1" dirty="0" smtClean="0"/>
              <a:t>Gleb </a:t>
            </a:r>
            <a:r>
              <a:rPr lang="pl-PL" sz="3600" b="1" dirty="0" err="1" smtClean="0"/>
              <a:t>Łabadzienko</a:t>
            </a:r>
            <a:r>
              <a:rPr lang="pl-PL" sz="3600" b="1" dirty="0" smtClean="0"/>
              <a:t> </a:t>
            </a:r>
            <a:r>
              <a:rPr lang="pl-PL" dirty="0" smtClean="0"/>
              <a:t>- Mińsk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733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Cyganka – Szkoła Po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/>
              <a:t>Małgorzata Wachowicz </a:t>
            </a:r>
            <a:r>
              <a:rPr lang="pl-PL" b="1" dirty="0" smtClean="0"/>
              <a:t>– Dyrektor Szkoły Podstawowej </a:t>
            </a:r>
          </a:p>
          <a:p>
            <a:pPr marL="0" indent="0">
              <a:buNone/>
            </a:pPr>
            <a:r>
              <a:rPr lang="pl-PL" b="1" dirty="0"/>
              <a:t> </a:t>
            </a:r>
            <a:r>
              <a:rPr lang="pl-PL" b="1" dirty="0" smtClean="0"/>
              <a:t>  im. T. Kościuszki w Cygance (k. Mińska Mazowieckiego)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5347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Długosiodło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Urszula </a:t>
            </a:r>
            <a:r>
              <a:rPr lang="pl-PL" sz="3600" b="1" dirty="0" err="1" smtClean="0"/>
              <a:t>Kmoch</a:t>
            </a:r>
            <a:r>
              <a:rPr lang="pl-PL" sz="3600" b="1" dirty="0" smtClean="0"/>
              <a:t> </a:t>
            </a:r>
            <a:r>
              <a:rPr lang="pl-PL" dirty="0" smtClean="0"/>
              <a:t>– Dyrektorka Zespołu Szkół im. Tadeusza Kościuszki w Długosiodle</a:t>
            </a:r>
          </a:p>
          <a:p>
            <a:r>
              <a:rPr lang="pl-PL" sz="3600" b="1" dirty="0"/>
              <a:t>Ewa </a:t>
            </a:r>
            <a:r>
              <a:rPr lang="pl-PL" sz="3600" b="1" dirty="0" smtClean="0"/>
              <a:t>Krysiak -</a:t>
            </a:r>
            <a:r>
              <a:rPr lang="pl-PL" dirty="0" smtClean="0"/>
              <a:t>Dyrektor </a:t>
            </a:r>
            <a:r>
              <a:rPr lang="pl-PL" dirty="0"/>
              <a:t>Gminnego Centrum Informacji, Kultury, Sportu i Rekreacji w Długosiodle</a:t>
            </a:r>
          </a:p>
          <a:p>
            <a:r>
              <a:rPr lang="pl-PL" dirty="0"/>
              <a:t> 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790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Kraków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Prof. dr hab. Mieczysław Rokosz </a:t>
            </a:r>
            <a:r>
              <a:rPr lang="pl-PL" dirty="0" smtClean="0"/>
              <a:t>były wieloletni Prezes Komitetu </a:t>
            </a:r>
            <a:r>
              <a:rPr lang="pl-PL" dirty="0"/>
              <a:t>K</a:t>
            </a:r>
            <a:r>
              <a:rPr lang="pl-PL" dirty="0" smtClean="0"/>
              <a:t>opce Kościuszki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660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Lublin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Dr Jan Sęk </a:t>
            </a:r>
            <a:r>
              <a:rPr lang="pl-PL" dirty="0" smtClean="0"/>
              <a:t>– </a:t>
            </a:r>
            <a:r>
              <a:rPr lang="pl-PL" sz="3200" dirty="0" smtClean="0"/>
              <a:t>prezes Fundacji Willa Polonia, </a:t>
            </a:r>
            <a:r>
              <a:rPr lang="pl-PL" sz="3200" dirty="0"/>
              <a:t>P</a:t>
            </a:r>
            <a:r>
              <a:rPr lang="pl-PL" sz="3200" dirty="0" smtClean="0"/>
              <a:t>rzewodniczący Rady Muzeum Niepodległości w Warszawie, b. senator RP, b. Dyrektor Filharmonii w Lublinie.</a:t>
            </a:r>
          </a:p>
          <a:p>
            <a:r>
              <a:rPr lang="pl-PL" sz="3600" b="1" dirty="0" smtClean="0"/>
              <a:t>Grzegorz Mączka </a:t>
            </a:r>
            <a:r>
              <a:rPr lang="pl-PL" dirty="0" smtClean="0"/>
              <a:t>– </a:t>
            </a:r>
            <a:r>
              <a:rPr lang="pl-PL" sz="3200" dirty="0" smtClean="0"/>
              <a:t>konserwator zabytków w Lublinie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438304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Ludynia (k. Małogoszcza)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Stanisław </a:t>
            </a:r>
            <a:r>
              <a:rPr lang="pl-PL" sz="3600" b="1" dirty="0" err="1" smtClean="0"/>
              <a:t>Gieżyński</a:t>
            </a:r>
            <a:r>
              <a:rPr lang="pl-PL" sz="3600" b="1" dirty="0" smtClean="0"/>
              <a:t> </a:t>
            </a:r>
            <a:r>
              <a:rPr lang="pl-PL" dirty="0" smtClean="0"/>
              <a:t>– </a:t>
            </a:r>
            <a:r>
              <a:rPr lang="pl-PL" sz="3600" dirty="0" smtClean="0"/>
              <a:t>właściciel dworku z XVIII,           w którym nocował Tadeusz Kościuszko po bitwie pod Szczekocinami. Utworzył ekspozycję w pokoju Kościuszki.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978353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Łódź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b="1" dirty="0" smtClean="0"/>
              <a:t>Aleksandra Szypowska </a:t>
            </a:r>
            <a:r>
              <a:rPr lang="pl-PL" dirty="0" smtClean="0"/>
              <a:t>– </a:t>
            </a:r>
            <a:r>
              <a:rPr lang="pl-PL" sz="3200" dirty="0" smtClean="0"/>
              <a:t>poetka, aktorka, organizatorka spektakli kościuszkowskich 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550518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433</Words>
  <Application>Microsoft Office PowerPoint</Application>
  <PresentationFormat>Panoramiczny</PresentationFormat>
  <Paragraphs>66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Motyw pakietu Office</vt:lpstr>
      <vt:lpstr>Społeczny Komitet Obchodów 280. Rocznicy Urodzin  Tadeusza Kościuszki</vt:lpstr>
      <vt:lpstr>Australia </vt:lpstr>
      <vt:lpstr>Białoruś</vt:lpstr>
      <vt:lpstr>Cyganka – Szkoła Po</vt:lpstr>
      <vt:lpstr>Długosiodło </vt:lpstr>
      <vt:lpstr>Kraków</vt:lpstr>
      <vt:lpstr>Lublin</vt:lpstr>
      <vt:lpstr>Ludynia (k. Małogoszcza)</vt:lpstr>
      <vt:lpstr>Łódź</vt:lpstr>
      <vt:lpstr>Maciejowice</vt:lpstr>
      <vt:lpstr>Małogoszcz</vt:lpstr>
      <vt:lpstr>Połaniec</vt:lpstr>
      <vt:lpstr>Pułtusk</vt:lpstr>
      <vt:lpstr>Szczekociny</vt:lpstr>
      <vt:lpstr>Siedlce</vt:lpstr>
      <vt:lpstr>Szwajcaria</vt:lpstr>
      <vt:lpstr>Warszawa</vt:lpstr>
      <vt:lpstr>Warszawa</vt:lpstr>
      <vt:lpstr>Warszawa </vt:lpstr>
      <vt:lpstr>Warszawa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Społeczny Komitet Obchodów 280 Rocznicy Urodzin  Tadeusza Kościuszki</dc:title>
  <dc:creator>GAMA-TECH</dc:creator>
  <cp:lastModifiedBy>GAMA-TECH</cp:lastModifiedBy>
  <cp:revision>13</cp:revision>
  <dcterms:created xsi:type="dcterms:W3CDTF">2025-03-26T21:17:33Z</dcterms:created>
  <dcterms:modified xsi:type="dcterms:W3CDTF">2025-04-12T19:01:16Z</dcterms:modified>
</cp:coreProperties>
</file>